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revisionInfo.xml" ContentType="application/vnd.ms-powerpoint.revisioninfo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sldIdLst>
    <p:sldId id="256" r:id="rId2"/>
  </p:sldIdLst>
  <p:sldSz cx="32399288" cy="43200638"/>
  <p:notesSz cx="6858000" cy="9144000"/>
  <p:defaultTextStyle>
    <a:defPPr>
      <a:defRPr lang="pt-PT"/>
    </a:defPPr>
    <a:lvl1pPr marL="0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714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-1266" y="2286"/>
      </p:cViewPr>
      <p:guideLst>
        <p:guide orient="horz" pos="13606"/>
        <p:guide pos="102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9911" y="7083758"/>
            <a:ext cx="24299466" cy="15040222"/>
          </a:xfrm>
        </p:spPr>
        <p:txBody>
          <a:bodyPr anchor="b">
            <a:normAutofit/>
          </a:bodyPr>
          <a:lstStyle>
            <a:lvl1pPr algn="ctr">
              <a:defRPr sz="15944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>
            <a:normAutofit/>
          </a:bodyPr>
          <a:lstStyle>
            <a:lvl1pPr marL="0" indent="0" algn="ctr">
              <a:buNone/>
              <a:defRPr sz="637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14963" indent="0" algn="ctr">
              <a:buNone/>
              <a:defRPr sz="7441"/>
            </a:lvl2pPr>
            <a:lvl3pPr marL="2429927" indent="0" algn="ctr">
              <a:buNone/>
              <a:defRPr sz="6378"/>
            </a:lvl3pPr>
            <a:lvl4pPr marL="3644890" indent="0" algn="ctr">
              <a:buNone/>
              <a:defRPr sz="5315"/>
            </a:lvl4pPr>
            <a:lvl5pPr marL="4859853" indent="0" algn="ctr">
              <a:buNone/>
              <a:defRPr sz="5315"/>
            </a:lvl5pPr>
            <a:lvl6pPr marL="6074816" indent="0" algn="ctr">
              <a:buNone/>
              <a:defRPr sz="5315"/>
            </a:lvl6pPr>
            <a:lvl7pPr marL="7289780" indent="0" algn="ctr">
              <a:buNone/>
              <a:defRPr sz="5315"/>
            </a:lvl7pPr>
            <a:lvl8pPr marL="8504743" indent="0" algn="ctr">
              <a:buNone/>
              <a:defRPr sz="5315"/>
            </a:lvl8pPr>
            <a:lvl9pPr marL="9719706" indent="0" algn="ctr">
              <a:buNone/>
              <a:defRPr sz="5315"/>
            </a:lvl9pPr>
          </a:lstStyle>
          <a:p>
            <a:r>
              <a:rPr lang="pt-PT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262527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925611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6" y="10787076"/>
            <a:ext cx="27944386" cy="17960631"/>
          </a:xfrm>
        </p:spPr>
        <p:txBody>
          <a:bodyPr anchor="b">
            <a:normAutofit/>
          </a:bodyPr>
          <a:lstStyle>
            <a:lvl1pPr>
              <a:defRPr sz="1594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6" y="28678430"/>
            <a:ext cx="27944386" cy="9450136"/>
          </a:xfrm>
        </p:spPr>
        <p:txBody>
          <a:bodyPr anchor="t">
            <a:normAutofit/>
          </a:bodyPr>
          <a:lstStyle>
            <a:lvl1pPr marL="0" indent="0">
              <a:buNone/>
              <a:defRPr sz="637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214963" indent="0">
              <a:buNone/>
              <a:defRPr sz="4783">
                <a:solidFill>
                  <a:schemeClr val="tx1">
                    <a:tint val="75000"/>
                  </a:schemeClr>
                </a:solidFill>
              </a:defRPr>
            </a:lvl2pPr>
            <a:lvl3pPr marL="2429927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64489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4pPr>
            <a:lvl5pPr marL="485985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5pPr>
            <a:lvl6pPr marL="607481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6pPr>
            <a:lvl7pPr marL="7289780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7pPr>
            <a:lvl8pPr marL="8504743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8pPr>
            <a:lvl9pPr marL="9719706" indent="0">
              <a:buNone/>
              <a:defRPr sz="3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34501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5859" y="11520173"/>
            <a:ext cx="13769697" cy="2741040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20173"/>
            <a:ext cx="13769697" cy="2741040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099224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859" y="10594490"/>
            <a:ext cx="13702199" cy="520133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45859" y="15795827"/>
            <a:ext cx="13702199" cy="2318475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1" y="10594493"/>
            <a:ext cx="13769700" cy="5201324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6378" b="1"/>
            </a:lvl1pPr>
            <a:lvl2pPr marL="1214963" indent="0">
              <a:buNone/>
              <a:defRPr sz="5315" b="1"/>
            </a:lvl2pPr>
            <a:lvl3pPr marL="2429927" indent="0">
              <a:buNone/>
              <a:defRPr sz="4783" b="1"/>
            </a:lvl3pPr>
            <a:lvl4pPr marL="3644890" indent="0">
              <a:buNone/>
              <a:defRPr sz="4252" b="1"/>
            </a:lvl4pPr>
            <a:lvl5pPr marL="4859853" indent="0">
              <a:buNone/>
              <a:defRPr sz="4252" b="1"/>
            </a:lvl5pPr>
            <a:lvl6pPr marL="6074816" indent="0">
              <a:buNone/>
              <a:defRPr sz="4252" b="1"/>
            </a:lvl6pPr>
            <a:lvl7pPr marL="7289780" indent="0">
              <a:buNone/>
              <a:defRPr sz="4252" b="1"/>
            </a:lvl7pPr>
            <a:lvl8pPr marL="8504743" indent="0">
              <a:buNone/>
              <a:defRPr sz="4252" b="1"/>
            </a:lvl8pPr>
            <a:lvl9pPr marL="9719706" indent="0">
              <a:buNone/>
              <a:defRPr sz="4252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1" y="15795827"/>
            <a:ext cx="13769700" cy="23184752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58039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285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867261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551" y="2880046"/>
            <a:ext cx="10448770" cy="10080130"/>
          </a:xfrm>
        </p:spPr>
        <p:txBody>
          <a:bodyPr anchor="b">
            <a:normAutofit/>
          </a:bodyPr>
          <a:lstStyle>
            <a:lvl1pPr>
              <a:defRPr sz="850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69697" y="6240092"/>
            <a:ext cx="16402140" cy="30720454"/>
          </a:xfrm>
        </p:spPr>
        <p:txBody>
          <a:bodyPr/>
          <a:lstStyle>
            <a:lvl1pPr>
              <a:defRPr sz="8504"/>
            </a:lvl1pPr>
            <a:lvl2pPr>
              <a:defRPr sz="7441"/>
            </a:lvl2pPr>
            <a:lvl3pPr>
              <a:defRPr sz="6378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5551" y="12960188"/>
            <a:ext cx="10448770" cy="2400036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252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1852157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5551" y="2880042"/>
            <a:ext cx="10448770" cy="10080149"/>
          </a:xfrm>
        </p:spPr>
        <p:txBody>
          <a:bodyPr anchor="b">
            <a:normAutofit/>
          </a:bodyPr>
          <a:lstStyle>
            <a:lvl1pPr>
              <a:defRPr sz="8504" b="0"/>
            </a:lvl1pPr>
          </a:lstStyle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769697" y="6240092"/>
            <a:ext cx="16402140" cy="30720454"/>
          </a:xfrm>
        </p:spPr>
        <p:txBody>
          <a:bodyPr/>
          <a:lstStyle>
            <a:lvl1pPr marL="0" indent="0">
              <a:buNone/>
              <a:defRPr sz="8504"/>
            </a:lvl1pPr>
            <a:lvl2pPr marL="1214963" indent="0">
              <a:buNone/>
              <a:defRPr sz="7441"/>
            </a:lvl2pPr>
            <a:lvl3pPr marL="2429927" indent="0">
              <a:buNone/>
              <a:defRPr sz="6378"/>
            </a:lvl3pPr>
            <a:lvl4pPr marL="3644890" indent="0">
              <a:buNone/>
              <a:defRPr sz="5315"/>
            </a:lvl4pPr>
            <a:lvl5pPr marL="4859853" indent="0">
              <a:buNone/>
              <a:defRPr sz="5315"/>
            </a:lvl5pPr>
            <a:lvl6pPr marL="6074816" indent="0">
              <a:buNone/>
              <a:defRPr sz="5315"/>
            </a:lvl6pPr>
            <a:lvl7pPr marL="7289780" indent="0">
              <a:buNone/>
              <a:defRPr sz="5315"/>
            </a:lvl7pPr>
            <a:lvl8pPr marL="8504743" indent="0">
              <a:buNone/>
              <a:defRPr sz="5315"/>
            </a:lvl8pPr>
            <a:lvl9pPr marL="9719706" indent="0">
              <a:buNone/>
              <a:defRPr sz="5315"/>
            </a:lvl9pPr>
          </a:lstStyle>
          <a:p>
            <a:r>
              <a:rPr lang="pt-PT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5551" y="12960192"/>
            <a:ext cx="10448770" cy="2400035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4252"/>
            </a:lvl1pPr>
            <a:lvl2pPr marL="1214963" indent="0">
              <a:buNone/>
              <a:defRPr sz="3189"/>
            </a:lvl2pPr>
            <a:lvl3pPr marL="2429927" indent="0">
              <a:buNone/>
              <a:defRPr sz="2657"/>
            </a:lvl3pPr>
            <a:lvl4pPr marL="3644890" indent="0">
              <a:buNone/>
              <a:defRPr sz="2392"/>
            </a:lvl4pPr>
            <a:lvl5pPr marL="4859853" indent="0">
              <a:buNone/>
              <a:defRPr sz="2392"/>
            </a:lvl5pPr>
            <a:lvl6pPr marL="6074816" indent="0">
              <a:buNone/>
              <a:defRPr sz="2392"/>
            </a:lvl6pPr>
            <a:lvl7pPr marL="7289780" indent="0">
              <a:buNone/>
              <a:defRPr sz="2392"/>
            </a:lvl7pPr>
            <a:lvl8pPr marL="8504743" indent="0">
              <a:buNone/>
              <a:defRPr sz="2392"/>
            </a:lvl8pPr>
            <a:lvl9pPr marL="9719706" indent="0">
              <a:buNone/>
              <a:defRPr sz="2392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539154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2226689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1" y="2270030"/>
            <a:ext cx="6986096" cy="36610544"/>
          </a:xfrm>
        </p:spPr>
        <p:txBody>
          <a:bodyPr vert="eaVert"/>
          <a:lstStyle/>
          <a:p>
            <a:r>
              <a:rPr lang="pt-PT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1" y="2270033"/>
            <a:ext cx="20553298" cy="366105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405488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45859" y="2304034"/>
            <a:ext cx="27944386" cy="83501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859" y="11520173"/>
            <a:ext cx="27944386" cy="27410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92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BBEBE61-640C-42B3-B70C-5D2FE82D688D}" type="datetimeFigureOut">
              <a:rPr lang="pt-PT" smtClean="0"/>
              <a:pPr/>
              <a:t>08/06/2017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594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923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900405" y="40040594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9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A8554-7477-4FFB-93D8-BA77EDE7E91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xmlns="" val="3582707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6" r:id="rId1"/>
    <p:sldLayoutId id="2147484007" r:id="rId2"/>
    <p:sldLayoutId id="2147484008" r:id="rId3"/>
    <p:sldLayoutId id="2147484009" r:id="rId4"/>
    <p:sldLayoutId id="2147484010" r:id="rId5"/>
    <p:sldLayoutId id="2147484011" r:id="rId6"/>
    <p:sldLayoutId id="2147484012" r:id="rId7"/>
    <p:sldLayoutId id="2147484013" r:id="rId8"/>
    <p:sldLayoutId id="2147484014" r:id="rId9"/>
    <p:sldLayoutId id="2147484015" r:id="rId10"/>
    <p:sldLayoutId id="2147484016" r:id="rId11"/>
  </p:sldLayoutIdLst>
  <p:txStyles>
    <p:titleStyle>
      <a:lvl1pPr algn="l" defTabSz="2429927" rtl="0" eaLnBrk="1" latinLnBrk="0" hangingPunct="1">
        <a:lnSpc>
          <a:spcPct val="90000"/>
        </a:lnSpc>
        <a:spcBef>
          <a:spcPct val="0"/>
        </a:spcBef>
        <a:buNone/>
        <a:defRPr sz="1169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07482" indent="-607482" algn="l" defTabSz="2429927" rtl="0" eaLnBrk="1" latinLnBrk="0" hangingPunct="1">
        <a:lnSpc>
          <a:spcPct val="90000"/>
        </a:lnSpc>
        <a:spcBef>
          <a:spcPts val="2657"/>
        </a:spcBef>
        <a:buFont typeface="Wingdings 2" pitchFamily="18" charset="2"/>
        <a:buChar char=""/>
        <a:defRPr sz="7441" kern="1200">
          <a:solidFill>
            <a:schemeClr val="tx1"/>
          </a:solidFill>
          <a:latin typeface="+mn-lt"/>
          <a:ea typeface="+mn-ea"/>
          <a:cs typeface="+mn-cs"/>
        </a:defRPr>
      </a:lvl1pPr>
      <a:lvl2pPr marL="1822445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037408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5315" kern="1200">
          <a:solidFill>
            <a:schemeClr val="tx1"/>
          </a:solidFill>
          <a:latin typeface="+mn-lt"/>
          <a:ea typeface="+mn-ea"/>
          <a:cs typeface="+mn-cs"/>
        </a:defRPr>
      </a:lvl3pPr>
      <a:lvl4pPr marL="4252371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5467335" indent="-607482" algn="l" defTabSz="2429927" rtl="0" eaLnBrk="1" latinLnBrk="0" hangingPunct="1">
        <a:lnSpc>
          <a:spcPct val="90000"/>
        </a:lnSpc>
        <a:spcBef>
          <a:spcPts val="1329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682298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897261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9112225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10327188" indent="-607482" algn="l" defTabSz="2429927" rtl="0" eaLnBrk="1" latinLnBrk="0" hangingPunct="1">
        <a:spcBef>
          <a:spcPct val="20000"/>
        </a:spcBef>
        <a:buFont typeface="Wingdings 2" pitchFamily="18" charset="2"/>
        <a:buChar char=""/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1pPr>
      <a:lvl2pPr marL="121496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2pPr>
      <a:lvl3pPr marL="2429927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3pPr>
      <a:lvl4pPr marL="364489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4pPr>
      <a:lvl5pPr marL="485985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5pPr>
      <a:lvl6pPr marL="607481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6pPr>
      <a:lvl7pPr marL="7289780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7pPr>
      <a:lvl8pPr marL="8504743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8pPr>
      <a:lvl9pPr marL="9719706" algn="l" defTabSz="2429927" rtl="0" eaLnBrk="1" latinLnBrk="0" hangingPunct="1">
        <a:defRPr sz="478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2">
                <a:lumMod val="60000"/>
                <a:lumOff val="40000"/>
              </a:schemeClr>
            </a:gs>
            <a:gs pos="74000">
              <a:schemeClr val="accent2">
                <a:lumMod val="40000"/>
                <a:lumOff val="60000"/>
              </a:schemeClr>
            </a:gs>
            <a:gs pos="83000">
              <a:schemeClr val="accent2">
                <a:lumMod val="40000"/>
                <a:lumOff val="60000"/>
              </a:schemeClr>
            </a:gs>
            <a:gs pos="100000">
              <a:schemeClr val="accent2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 descr="Captur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2358" y="19298653"/>
            <a:ext cx="8909116" cy="5438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Imagem 25" descr="livros-do-m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10612" y="28044620"/>
            <a:ext cx="8476210" cy="4788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Imagem 21" descr="Capturar.PNG"/>
          <p:cNvPicPr>
            <a:picLocks noChangeAspect="1"/>
          </p:cNvPicPr>
          <p:nvPr/>
        </p:nvPicPr>
        <p:blipFill>
          <a:blip r:embed="rId4"/>
          <a:srcRect r="341"/>
          <a:stretch>
            <a:fillRect/>
          </a:stretch>
        </p:blipFill>
        <p:spPr>
          <a:xfrm>
            <a:off x="582765" y="481266"/>
            <a:ext cx="31180603" cy="12320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25398" y="12970417"/>
            <a:ext cx="13540995" cy="38363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aixaDeTexto 9"/>
          <p:cNvSpPr txBox="1"/>
          <p:nvPr/>
        </p:nvSpPr>
        <p:spPr>
          <a:xfrm>
            <a:off x="775626" y="41388879"/>
            <a:ext cx="4893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Ana Sousa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11879546" y="41051996"/>
            <a:ext cx="4143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Anabela Abreu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17206646" y="41100120"/>
            <a:ext cx="350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Andreia</a:t>
            </a: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Campos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2326403" y="41100120"/>
            <a:ext cx="34169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Diana</a:t>
            </a:r>
          </a:p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Azevedo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27531885" y="41051992"/>
            <a:ext cx="38929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Patrícia Costa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559900" y="8277725"/>
            <a:ext cx="2266749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9600" dirty="0">
                <a:solidFill>
                  <a:schemeClr val="bg1"/>
                </a:solidFill>
                <a:latin typeface="Arial Black" panose="020B0A04020102020204" pitchFamily="34" charset="0"/>
              </a:rPr>
              <a:t>TECNOLOGIA E COMUNICAÇÃO EDUCACIONAL II</a:t>
            </a: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3290" y="481262"/>
            <a:ext cx="3320719" cy="3320719"/>
          </a:xfrm>
          <a:prstGeom prst="rect">
            <a:avLst/>
          </a:prstGeom>
        </p:spPr>
      </p:pic>
      <p:pic>
        <p:nvPicPr>
          <p:cNvPr id="23" name="Imagem 22" descr="Captura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67107" y="17951116"/>
            <a:ext cx="9476673" cy="56789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7" name="Imagem 26" descr="Guimaraes_CASFIG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58383" y="29289676"/>
            <a:ext cx="7353702" cy="4898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Imagem 33" descr="r6-hero-share-onlin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516" y="29434730"/>
            <a:ext cx="10099580" cy="487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6" name="CaixaDeTexto 35"/>
          <p:cNvSpPr txBox="1"/>
          <p:nvPr/>
        </p:nvSpPr>
        <p:spPr>
          <a:xfrm>
            <a:off x="721896" y="27287621"/>
            <a:ext cx="8951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b="1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4</a:t>
            </a:r>
          </a:p>
          <a:p>
            <a:pPr algn="ctr"/>
            <a:r>
              <a:rPr lang="pt-PT" sz="5400" b="1" dirty="0" smtClean="0">
                <a:solidFill>
                  <a:schemeClr val="accent2"/>
                </a:solidFill>
                <a:latin typeface="Arial Black" pitchFamily="34" charset="0"/>
              </a:rPr>
              <a:t>Vídeos Identitários</a:t>
            </a:r>
            <a:endParaRPr lang="pt-PT" sz="5400" b="1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37" name="CaixaDeTexto 36"/>
          <p:cNvSpPr txBox="1"/>
          <p:nvPr/>
        </p:nvSpPr>
        <p:spPr>
          <a:xfrm>
            <a:off x="2454441" y="17758611"/>
            <a:ext cx="60639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1</a:t>
            </a:r>
          </a:p>
          <a:p>
            <a:pPr algn="ctr"/>
            <a:r>
              <a:rPr lang="pt-PT" sz="5400" dirty="0" smtClean="0">
                <a:solidFill>
                  <a:schemeClr val="accent2"/>
                </a:solidFill>
                <a:latin typeface="Arial Black" pitchFamily="34" charset="0"/>
              </a:rPr>
              <a:t>Portefólio</a:t>
            </a:r>
            <a:endParaRPr lang="pt-PT" sz="54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38" name="CaixaDeTexto 37"/>
          <p:cNvSpPr txBox="1"/>
          <p:nvPr/>
        </p:nvSpPr>
        <p:spPr>
          <a:xfrm>
            <a:off x="11069054" y="33207160"/>
            <a:ext cx="110209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5</a:t>
            </a:r>
          </a:p>
          <a:p>
            <a:pPr algn="ctr"/>
            <a:r>
              <a:rPr lang="pt-PT" sz="5400" dirty="0" smtClean="0">
                <a:solidFill>
                  <a:schemeClr val="accent2"/>
                </a:solidFill>
                <a:latin typeface="Arial Black" pitchFamily="34" charset="0"/>
              </a:rPr>
              <a:t>Leituras Temáticas</a:t>
            </a:r>
            <a:endParaRPr lang="pt-PT" sz="54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39" name="CaixaDeTexto 38"/>
          <p:cNvSpPr txBox="1"/>
          <p:nvPr/>
        </p:nvSpPr>
        <p:spPr>
          <a:xfrm>
            <a:off x="22330610" y="26950736"/>
            <a:ext cx="9288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6</a:t>
            </a:r>
          </a:p>
          <a:p>
            <a:pPr algn="ctr"/>
            <a:r>
              <a:rPr lang="pt-PT" sz="5400" dirty="0" smtClean="0">
                <a:solidFill>
                  <a:schemeClr val="accent2"/>
                </a:solidFill>
                <a:latin typeface="Arial Black" pitchFamily="34" charset="0"/>
              </a:rPr>
              <a:t>Visita de Estudo</a:t>
            </a:r>
            <a:endParaRPr lang="pt-PT" sz="54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sp>
        <p:nvSpPr>
          <p:cNvPr id="41" name="Rectângulo 40"/>
          <p:cNvSpPr/>
          <p:nvPr/>
        </p:nvSpPr>
        <p:spPr>
          <a:xfrm>
            <a:off x="9480885" y="23958584"/>
            <a:ext cx="12609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5400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2</a:t>
            </a:r>
          </a:p>
        </p:txBody>
      </p:sp>
      <p:sp>
        <p:nvSpPr>
          <p:cNvPr id="42" name="CaixaDeTexto 41"/>
          <p:cNvSpPr txBox="1"/>
          <p:nvPr/>
        </p:nvSpPr>
        <p:spPr>
          <a:xfrm>
            <a:off x="21183598" y="16467222"/>
            <a:ext cx="101947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u="sng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ATIVIDADE 3</a:t>
            </a:r>
          </a:p>
          <a:p>
            <a:pPr algn="ctr"/>
            <a:r>
              <a:rPr lang="pt-PT" sz="5400" dirty="0" smtClean="0">
                <a:solidFill>
                  <a:schemeClr val="accent2"/>
                </a:solidFill>
                <a:latin typeface="Arial Black" pitchFamily="34" charset="0"/>
              </a:rPr>
              <a:t>Escrita Científica e Enciclopédica</a:t>
            </a:r>
            <a:endParaRPr lang="pt-PT" sz="54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pic>
        <p:nvPicPr>
          <p:cNvPr id="43" name="Imagem 42" descr="Captura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8088" y="19924295"/>
            <a:ext cx="8823351" cy="4812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CaixaDeTexto 29"/>
          <p:cNvSpPr txBox="1"/>
          <p:nvPr/>
        </p:nvSpPr>
        <p:spPr>
          <a:xfrm>
            <a:off x="11357810" y="24881306"/>
            <a:ext cx="9336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5400" dirty="0" smtClean="0">
                <a:solidFill>
                  <a:schemeClr val="accent2"/>
                </a:solidFill>
                <a:latin typeface="Arial Black" pitchFamily="34" charset="0"/>
              </a:rPr>
              <a:t>Implicação das TIC em Rede na Sociedade</a:t>
            </a:r>
            <a:endParaRPr lang="pt-PT" sz="5400" dirty="0">
              <a:solidFill>
                <a:schemeClr val="accent2"/>
              </a:solidFill>
              <a:latin typeface="Arial Black" pitchFamily="34" charset="0"/>
            </a:endParaRPr>
          </a:p>
        </p:txBody>
      </p:sp>
      <p:graphicFrame>
        <p:nvGraphicFramePr>
          <p:cNvPr id="31" name="Tabela 30"/>
          <p:cNvGraphicFramePr>
            <a:graphicFrameLocks noGrp="1"/>
          </p:cNvGraphicFramePr>
          <p:nvPr/>
        </p:nvGraphicFramePr>
        <p:xfrm>
          <a:off x="741909" y="36094739"/>
          <a:ext cx="30839232" cy="442762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5139872"/>
                <a:gridCol w="5139872"/>
                <a:gridCol w="5139872"/>
                <a:gridCol w="5139872"/>
                <a:gridCol w="5139872"/>
                <a:gridCol w="5139872"/>
              </a:tblGrid>
              <a:tr h="4427620"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" name="Imagem 1"/>
          <p:cNvPicPr>
            <a:picLocks noChangeAspect="1"/>
          </p:cNvPicPr>
          <p:nvPr/>
        </p:nvPicPr>
        <p:blipFill>
          <a:blip r:embed="rId11"/>
          <a:srcRect l="8017"/>
          <a:stretch>
            <a:fillRect/>
          </a:stretch>
        </p:blipFill>
        <p:spPr>
          <a:xfrm>
            <a:off x="962527" y="36840407"/>
            <a:ext cx="4706351" cy="30258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7067" y="36392116"/>
            <a:ext cx="4515102" cy="385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42662" y="36247580"/>
            <a:ext cx="4050263" cy="4189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062270" y="36301120"/>
            <a:ext cx="3343289" cy="40882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133899" y="36305751"/>
            <a:ext cx="3421175" cy="4083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6761864" y="36383495"/>
            <a:ext cx="4503994" cy="3813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aixaDeTexto 10"/>
          <p:cNvSpPr txBox="1"/>
          <p:nvPr/>
        </p:nvSpPr>
        <p:spPr>
          <a:xfrm>
            <a:off x="6650207" y="41118628"/>
            <a:ext cx="374508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5400" dirty="0">
                <a:solidFill>
                  <a:schemeClr val="accent2"/>
                </a:solidFill>
                <a:latin typeface="Arial Black" panose="020B0A04020102020204" pitchFamily="34" charset="0"/>
              </a:rPr>
              <a:t>Ana Teixeira</a:t>
            </a:r>
          </a:p>
        </p:txBody>
      </p:sp>
    </p:spTree>
    <p:extLst>
      <p:ext uri="{BB962C8B-B14F-4D97-AF65-F5344CB8AC3E}">
        <p14:creationId xmlns:p14="http://schemas.microsoft.com/office/powerpoint/2010/main" xmlns="" val="127337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TM02900771[[fn=Setor]]</Template>
  <TotalTime>546</TotalTime>
  <Words>48</Words>
  <Application>Microsoft Office PowerPoint</Application>
  <PresentationFormat>Personalizados</PresentationFormat>
  <Paragraphs>21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2" baseType="lpstr">
      <vt:lpstr>HDOfficeLightV0</vt:lpstr>
      <vt:lpstr>Diapositivo 1</vt:lpstr>
    </vt:vector>
  </TitlesOfParts>
  <Company>UM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aluno</dc:creator>
  <cp:lastModifiedBy>Win10</cp:lastModifiedBy>
  <cp:revision>33</cp:revision>
  <dcterms:created xsi:type="dcterms:W3CDTF">2017-05-24T11:08:56Z</dcterms:created>
  <dcterms:modified xsi:type="dcterms:W3CDTF">2017-06-08T00:13:50Z</dcterms:modified>
</cp:coreProperties>
</file>