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sldIdLst>
    <p:sldId id="256" r:id="rId2"/>
  </p:sldIdLst>
  <p:sldSz cx="32399288" cy="43200638"/>
  <p:notesSz cx="6858000" cy="9144000"/>
  <p:defaultTextStyle>
    <a:defPPr>
      <a:defRPr lang="pt-PT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136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9911" y="7083758"/>
            <a:ext cx="24299466" cy="15040222"/>
          </a:xfrm>
        </p:spPr>
        <p:txBody>
          <a:bodyPr anchor="b">
            <a:normAutofit/>
          </a:bodyPr>
          <a:lstStyle>
            <a:lvl1pPr algn="ctr">
              <a:defRPr sz="15944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>
            <a:normAutofit/>
          </a:bodyPr>
          <a:lstStyle>
            <a:lvl1pPr marL="0" indent="0" algn="ctr">
              <a:buNone/>
              <a:defRPr sz="637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14963" indent="0" algn="ctr">
              <a:buNone/>
              <a:defRPr sz="7441"/>
            </a:lvl2pPr>
            <a:lvl3pPr marL="2429927" indent="0" algn="ctr">
              <a:buNone/>
              <a:defRPr sz="6378"/>
            </a:lvl3pPr>
            <a:lvl4pPr marL="3644890" indent="0" algn="ctr">
              <a:buNone/>
              <a:defRPr sz="5315"/>
            </a:lvl4pPr>
            <a:lvl5pPr marL="4859853" indent="0" algn="ctr">
              <a:buNone/>
              <a:defRPr sz="5315"/>
            </a:lvl5pPr>
            <a:lvl6pPr marL="6074816" indent="0" algn="ctr">
              <a:buNone/>
              <a:defRPr sz="5315"/>
            </a:lvl6pPr>
            <a:lvl7pPr marL="7289780" indent="0" algn="ctr">
              <a:buNone/>
              <a:defRPr sz="5315"/>
            </a:lvl7pPr>
            <a:lvl8pPr marL="8504743" indent="0" algn="ctr">
              <a:buNone/>
              <a:defRPr sz="5315"/>
            </a:lvl8pPr>
            <a:lvl9pPr marL="9719706" indent="0" algn="ctr">
              <a:buNone/>
              <a:defRPr sz="5315"/>
            </a:lvl9pPr>
          </a:lstStyle>
          <a:p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6252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25611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6" y="10787076"/>
            <a:ext cx="27944386" cy="17960631"/>
          </a:xfrm>
        </p:spPr>
        <p:txBody>
          <a:bodyPr anchor="b">
            <a:normAutofit/>
          </a:bodyPr>
          <a:lstStyle>
            <a:lvl1pPr>
              <a:defRPr sz="1594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6" y="28678430"/>
            <a:ext cx="27944386" cy="9450136"/>
          </a:xfrm>
        </p:spPr>
        <p:txBody>
          <a:bodyPr anchor="t">
            <a:normAutofit/>
          </a:bodyPr>
          <a:lstStyle>
            <a:lvl1pPr marL="0" indent="0">
              <a:buNone/>
              <a:defRPr sz="637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14963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450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5859" y="11520173"/>
            <a:ext cx="13769697" cy="2741040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20173"/>
            <a:ext cx="13769697" cy="2741040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922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859" y="10594490"/>
            <a:ext cx="13702199" cy="520133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45859" y="15795827"/>
            <a:ext cx="13702199" cy="2318475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1" y="10594493"/>
            <a:ext cx="13769700" cy="520132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1" y="15795827"/>
            <a:ext cx="13769700" cy="2318475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3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5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726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551" y="2880046"/>
            <a:ext cx="10448770" cy="10080130"/>
          </a:xfrm>
        </p:spPr>
        <p:txBody>
          <a:bodyPr anchor="b">
            <a:normAutofit/>
          </a:bodyPr>
          <a:lstStyle>
            <a:lvl1pPr>
              <a:defRPr sz="850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9697" y="6240092"/>
            <a:ext cx="16402140" cy="30720454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5551" y="12960188"/>
            <a:ext cx="10448770" cy="2400036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252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2157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551" y="2880042"/>
            <a:ext cx="10448770" cy="10080149"/>
          </a:xfrm>
        </p:spPr>
        <p:txBody>
          <a:bodyPr anchor="b">
            <a:normAutofit/>
          </a:bodyPr>
          <a:lstStyle>
            <a:lvl1pPr>
              <a:defRPr sz="850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69697" y="6240092"/>
            <a:ext cx="16402140" cy="30720454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5551" y="12960192"/>
            <a:ext cx="10448770" cy="2400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252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915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668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1" y="2270030"/>
            <a:ext cx="6986096" cy="36610544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1" y="2270033"/>
            <a:ext cx="20553298" cy="366105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488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5859" y="2304034"/>
            <a:ext cx="27944386" cy="835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859" y="11520173"/>
            <a:ext cx="27944386" cy="27410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2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BBEBE61-640C-42B3-B70C-5D2FE82D688D}" type="datetimeFigureOut">
              <a:rPr lang="pt-PT" smtClean="0"/>
              <a:t>28/05/2017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2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900405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A8554-7477-4FFB-93D8-BA77EDE7E9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270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Wingdings 2" pitchFamily="18" charset="2"/>
        <a:buChar char="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74000">
              <a:schemeClr val="accent2">
                <a:lumMod val="40000"/>
                <a:lumOff val="60000"/>
              </a:schemeClr>
            </a:gs>
            <a:gs pos="83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7" y="336994"/>
            <a:ext cx="31283142" cy="12130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145" y="12826038"/>
            <a:ext cx="13540995" cy="383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67" y="36881676"/>
            <a:ext cx="5524500" cy="32670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203" y="36491151"/>
            <a:ext cx="4286250" cy="36576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12684" y="35862501"/>
            <a:ext cx="4143375" cy="42862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2290" y="35862501"/>
            <a:ext cx="3505200" cy="42862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15162" y="35862501"/>
            <a:ext cx="3590925" cy="428625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83759" y="36519726"/>
            <a:ext cx="4286250" cy="3629025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86867" y="40715113"/>
            <a:ext cx="4893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Ana Sousa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650203" y="40733619"/>
            <a:ext cx="37450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Ana Teixeira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2312684" y="40715113"/>
            <a:ext cx="4143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Anabela Abreu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832290" y="40715112"/>
            <a:ext cx="350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Andreia</a:t>
            </a: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Campos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2615162" y="40715111"/>
            <a:ext cx="3416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Diana</a:t>
            </a: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Azevedo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7483759" y="40715110"/>
            <a:ext cx="3892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Patrícia Costa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656152" y="8758989"/>
            <a:ext cx="22667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Arial Black" panose="020B0A04020102020204" pitchFamily="34" charset="0"/>
              </a:rPr>
              <a:t>TECNOLOGIA E COMUNICAÇÃO EDUCACIONAL II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506375" y="19259736"/>
            <a:ext cx="15722845" cy="1505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>
                <a:solidFill>
                  <a:schemeClr val="bg1"/>
                </a:solidFill>
                <a:latin typeface="Arial Black" panose="020B0A04020102020204" pitchFamily="34" charset="0"/>
              </a:rPr>
              <a:t>ATIVIDADES REALIZADAS:</a:t>
            </a:r>
          </a:p>
          <a:p>
            <a:endParaRPr lang="pt-PT" sz="5400" dirty="0"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1: O portefólio digital como suporte à aprendizagem</a:t>
            </a: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3: Wikipédia</a:t>
            </a: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5: Leituras Temáticas</a:t>
            </a: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http://universo-academico2.webnode.pt/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6152" y="28443740"/>
            <a:ext cx="3897144" cy="3897144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18783150" y="20836836"/>
            <a:ext cx="12381120" cy="10341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2: Implicações das TIC em Rede na Sociedade</a:t>
            </a: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4: Vídeos Identitários</a:t>
            </a:r>
          </a:p>
          <a:p>
            <a:endParaRPr lang="pt-PT" sz="54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ATIVIDADE 6: Visita de Estudo</a:t>
            </a:r>
          </a:p>
          <a:p>
            <a:endParaRPr lang="pt-PT" sz="72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72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7200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endParaRPr lang="pt-PT" sz="72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37587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TM02900771[[fn=Setor]]</Template>
  <TotalTime>340</TotalTime>
  <Words>68</Words>
  <Application>Microsoft Office PowerPoint</Application>
  <PresentationFormat>Personalizar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 Black</vt:lpstr>
      <vt:lpstr>Calibri</vt:lpstr>
      <vt:lpstr>Calibri Light</vt:lpstr>
      <vt:lpstr>Wingdings 2</vt:lpstr>
      <vt:lpstr>HDOfficeLightV0</vt:lpstr>
      <vt:lpstr>Apresentação do PowerPoint</vt:lpstr>
    </vt:vector>
  </TitlesOfParts>
  <Company>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aluno</dc:creator>
  <cp:lastModifiedBy>Ana Teixeira</cp:lastModifiedBy>
  <cp:revision>10</cp:revision>
  <dcterms:created xsi:type="dcterms:W3CDTF">2017-05-24T11:08:56Z</dcterms:created>
  <dcterms:modified xsi:type="dcterms:W3CDTF">2017-05-28T22:08:45Z</dcterms:modified>
</cp:coreProperties>
</file>