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6" r:id="rId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50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8EFC3C-5B3E-466F-BFB0-190D367ECF49}" type="datetimeFigureOut">
              <a:rPr lang="pt-PT" smtClean="0"/>
              <a:t>01/06/2017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3E05F-C102-4A8A-81E5-BC2A86FDFAD8}" type="slidenum">
              <a:rPr lang="pt-PT" smtClean="0"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18C1-FB79-44DE-BDB1-3AC1CDD1DBD2}" type="datetimeFigureOut">
              <a:rPr lang="pt-PT" smtClean="0"/>
              <a:t>01/06/2017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D247-6BBD-47B3-9749-51B19441792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18C1-FB79-44DE-BDB1-3AC1CDD1DBD2}" type="datetimeFigureOut">
              <a:rPr lang="pt-PT" smtClean="0"/>
              <a:t>01/06/2017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D247-6BBD-47B3-9749-51B19441792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18C1-FB79-44DE-BDB1-3AC1CDD1DBD2}" type="datetimeFigureOut">
              <a:rPr lang="pt-PT" smtClean="0"/>
              <a:t>01/06/2017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D247-6BBD-47B3-9749-51B19441792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18C1-FB79-44DE-BDB1-3AC1CDD1DBD2}" type="datetimeFigureOut">
              <a:rPr lang="pt-PT" smtClean="0"/>
              <a:t>01/06/2017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D247-6BBD-47B3-9749-51B19441792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18C1-FB79-44DE-BDB1-3AC1CDD1DBD2}" type="datetimeFigureOut">
              <a:rPr lang="pt-PT" smtClean="0"/>
              <a:t>01/06/2017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D247-6BBD-47B3-9749-51B19441792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18C1-FB79-44DE-BDB1-3AC1CDD1DBD2}" type="datetimeFigureOut">
              <a:rPr lang="pt-PT" smtClean="0"/>
              <a:t>01/06/2017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D247-6BBD-47B3-9749-51B19441792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18C1-FB79-44DE-BDB1-3AC1CDD1DBD2}" type="datetimeFigureOut">
              <a:rPr lang="pt-PT" smtClean="0"/>
              <a:t>01/06/2017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D247-6BBD-47B3-9749-51B19441792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18C1-FB79-44DE-BDB1-3AC1CDD1DBD2}" type="datetimeFigureOut">
              <a:rPr lang="pt-PT" smtClean="0"/>
              <a:t>01/06/2017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D247-6BBD-47B3-9749-51B19441792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18C1-FB79-44DE-BDB1-3AC1CDD1DBD2}" type="datetimeFigureOut">
              <a:rPr lang="pt-PT" smtClean="0"/>
              <a:t>01/06/2017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D247-6BBD-47B3-9749-51B19441792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18C1-FB79-44DE-BDB1-3AC1CDD1DBD2}" type="datetimeFigureOut">
              <a:rPr lang="pt-PT" smtClean="0"/>
              <a:t>01/06/2017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D247-6BBD-47B3-9749-51B19441792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E18C1-FB79-44DE-BDB1-3AC1CDD1DBD2}" type="datetimeFigureOut">
              <a:rPr lang="pt-PT" smtClean="0"/>
              <a:t>01/06/2017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D247-6BBD-47B3-9749-51B19441792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E18C1-FB79-44DE-BDB1-3AC1CDD1DBD2}" type="datetimeFigureOut">
              <a:rPr lang="pt-PT" smtClean="0"/>
              <a:t>01/06/2017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5D247-6BBD-47B3-9749-51B194417924}" type="slidenum">
              <a:rPr lang="pt-PT" smtClean="0"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1035230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pt-PT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" name="Imagem 6" descr="transferir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8" name="CaixaDeTexto 7"/>
          <p:cNvSpPr txBox="1"/>
          <p:nvPr/>
        </p:nvSpPr>
        <p:spPr>
          <a:xfrm>
            <a:off x="928662" y="357166"/>
            <a:ext cx="43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0" name="CaixaDeTexto 9"/>
          <p:cNvSpPr txBox="1"/>
          <p:nvPr/>
        </p:nvSpPr>
        <p:spPr>
          <a:xfrm>
            <a:off x="357158" y="928670"/>
            <a:ext cx="8501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dirty="0" smtClean="0">
                <a:solidFill>
                  <a:schemeClr val="bg1"/>
                </a:solidFill>
              </a:rPr>
              <a:t>O Direito à Escolha em Educação</a:t>
            </a:r>
          </a:p>
          <a:p>
            <a:pPr algn="ctr"/>
            <a:r>
              <a:rPr lang="pt-PT" sz="2400" dirty="0" smtClean="0"/>
              <a:t>Cheques – Ensino, Projectos </a:t>
            </a:r>
            <a:r>
              <a:rPr lang="pt-PT" sz="2400" i="1" dirty="0" smtClean="0"/>
              <a:t>Charter</a:t>
            </a:r>
            <a:r>
              <a:rPr lang="pt-PT" sz="2400" dirty="0" smtClean="0"/>
              <a:t> e o Ensino Doméstico</a:t>
            </a:r>
            <a:endParaRPr lang="pt-PT" sz="2400" dirty="0">
              <a:solidFill>
                <a:schemeClr val="bg1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928662" y="2571744"/>
            <a:ext cx="7286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chemeClr val="bg1"/>
                </a:solidFill>
              </a:rPr>
              <a:t>(</a:t>
            </a:r>
            <a:r>
              <a:rPr lang="pt-PT" sz="3200" b="1" dirty="0" err="1" smtClean="0">
                <a:solidFill>
                  <a:schemeClr val="bg1"/>
                </a:solidFill>
              </a:rPr>
              <a:t>Des</a:t>
            </a:r>
            <a:r>
              <a:rPr lang="pt-PT" sz="3200" b="1" dirty="0" smtClean="0">
                <a:solidFill>
                  <a:schemeClr val="bg1"/>
                </a:solidFill>
              </a:rPr>
              <a:t>)ilusão da Escolha em Educação</a:t>
            </a:r>
            <a:endParaRPr lang="pt-PT" sz="3200" dirty="0">
              <a:solidFill>
                <a:schemeClr val="bg1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5500694" y="3714752"/>
            <a:ext cx="41433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>
                <a:solidFill>
                  <a:schemeClr val="bg1"/>
                </a:solidFill>
              </a:rPr>
              <a:t>Docente: Lia Raquel</a:t>
            </a:r>
          </a:p>
          <a:p>
            <a:endParaRPr lang="pt-PT" sz="2000" dirty="0" smtClean="0">
              <a:solidFill>
                <a:schemeClr val="bg1"/>
              </a:solidFill>
            </a:endParaRPr>
          </a:p>
          <a:p>
            <a:r>
              <a:rPr lang="pt-PT" sz="2000" dirty="0" smtClean="0">
                <a:solidFill>
                  <a:schemeClr val="bg1"/>
                </a:solidFill>
              </a:rPr>
              <a:t>Discentes: Ana Sousa</a:t>
            </a:r>
          </a:p>
          <a:p>
            <a:r>
              <a:rPr lang="pt-PT" sz="2000" dirty="0" smtClean="0">
                <a:solidFill>
                  <a:schemeClr val="bg1"/>
                </a:solidFill>
              </a:rPr>
              <a:t>                   Ana Teixeira</a:t>
            </a:r>
          </a:p>
          <a:p>
            <a:r>
              <a:rPr lang="pt-PT" sz="2000" dirty="0" smtClean="0">
                <a:solidFill>
                  <a:schemeClr val="bg1"/>
                </a:solidFill>
              </a:rPr>
              <a:t>                   Anabela Abreu</a:t>
            </a:r>
          </a:p>
          <a:p>
            <a:r>
              <a:rPr lang="pt-PT" sz="2000" dirty="0" smtClean="0">
                <a:solidFill>
                  <a:schemeClr val="bg1"/>
                </a:solidFill>
              </a:rPr>
              <a:t>                   Andreia Campos</a:t>
            </a:r>
          </a:p>
          <a:p>
            <a:r>
              <a:rPr lang="pt-PT" sz="2000" dirty="0" smtClean="0">
                <a:solidFill>
                  <a:schemeClr val="bg1"/>
                </a:solidFill>
              </a:rPr>
              <a:t>                   Diana Azevedo</a:t>
            </a:r>
          </a:p>
          <a:p>
            <a:r>
              <a:rPr lang="pt-PT" sz="2000" dirty="0" smtClean="0">
                <a:solidFill>
                  <a:schemeClr val="bg1"/>
                </a:solidFill>
              </a:rPr>
              <a:t>                   Patrícia Costa</a:t>
            </a:r>
            <a:endParaRPr lang="pt-PT" sz="2000" dirty="0">
              <a:solidFill>
                <a:schemeClr val="bg1"/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785786" y="285728"/>
            <a:ext cx="73581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 smtClean="0">
                <a:solidFill>
                  <a:schemeClr val="bg1"/>
                </a:solidFill>
              </a:rPr>
              <a:t>Tecnologia e comunicação educacional II – 2016/2017</a:t>
            </a:r>
          </a:p>
          <a:p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mages.pn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lum bright="-10000" contrast="10000"/>
          </a:blip>
          <a:stretch>
            <a:fillRect/>
          </a:stretch>
        </p:blipFill>
        <p:spPr>
          <a:xfrm>
            <a:off x="8613" y="0"/>
            <a:ext cx="9135387" cy="68580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pt-PT" dirty="0" smtClean="0"/>
              <a:t>Informações sobre os autores;</a:t>
            </a:r>
          </a:p>
          <a:p>
            <a:pPr marL="514350" indent="-514350">
              <a:buFont typeface="+mj-lt"/>
              <a:buAutoNum type="arabicPeriod"/>
            </a:pPr>
            <a:r>
              <a:rPr lang="pt-PT" dirty="0" smtClean="0"/>
              <a:t>Escolha educativa;</a:t>
            </a:r>
          </a:p>
          <a:p>
            <a:pPr marL="514350" indent="-514350">
              <a:buFont typeface="+mj-lt"/>
              <a:buAutoNum type="arabicPeriod"/>
            </a:pPr>
            <a:r>
              <a:rPr lang="pt-PT" dirty="0" smtClean="0"/>
              <a:t>Crise na educação;</a:t>
            </a:r>
          </a:p>
          <a:p>
            <a:pPr marL="514350" indent="-514350">
              <a:buFont typeface="+mj-lt"/>
              <a:buAutoNum type="arabicPeriod"/>
            </a:pPr>
            <a:r>
              <a:rPr lang="pt-PT" dirty="0" smtClean="0"/>
              <a:t>Dinheiro Público;</a:t>
            </a:r>
          </a:p>
          <a:p>
            <a:pPr marL="514350" indent="-514350">
              <a:buFont typeface="+mj-lt"/>
              <a:buAutoNum type="arabicPeriod"/>
            </a:pPr>
            <a:r>
              <a:rPr lang="pt-PT" dirty="0" smtClean="0"/>
              <a:t>Alternativas  à escola tradicional;</a:t>
            </a:r>
          </a:p>
          <a:p>
            <a:pPr marL="514350" indent="-514350">
              <a:buFont typeface="+mj-lt"/>
              <a:buAutoNum type="arabicPeriod"/>
            </a:pPr>
            <a:r>
              <a:rPr lang="pt-PT" dirty="0" smtClean="0"/>
              <a:t>Equidade.</a:t>
            </a:r>
          </a:p>
          <a:p>
            <a:pPr marL="514350" indent="-514350">
              <a:buFont typeface="+mj-lt"/>
              <a:buAutoNum type="arabicPeriod"/>
            </a:pPr>
            <a:endParaRPr lang="pt-PT" dirty="0" smtClean="0"/>
          </a:p>
          <a:p>
            <a:pPr marL="514350" indent="-514350">
              <a:buFont typeface="+mj-lt"/>
              <a:buAutoNum type="arabicPeriod"/>
            </a:pPr>
            <a:endParaRPr lang="pt-PT" dirty="0" smtClean="0"/>
          </a:p>
          <a:p>
            <a:pPr marL="514350" indent="-514350">
              <a:buNone/>
            </a:pPr>
            <a:endParaRPr lang="pt-PT" dirty="0" smtClean="0"/>
          </a:p>
          <a:p>
            <a:pPr marL="514350" indent="-514350">
              <a:buFont typeface="+mj-lt"/>
              <a:buAutoNum type="arabicPeriod"/>
            </a:pPr>
            <a:endParaRPr lang="pt-PT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Índice</a:t>
            </a:r>
            <a:endParaRPr lang="pt-P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ransferir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2214554"/>
            <a:ext cx="2003511" cy="2571768"/>
          </a:xfrm>
          <a:prstGeom prst="rect">
            <a:avLst/>
          </a:prstGeom>
        </p:spPr>
      </p:pic>
      <p:pic>
        <p:nvPicPr>
          <p:cNvPr id="3" name="Imagem 2" descr="transferir (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16" y="2214554"/>
            <a:ext cx="1809750" cy="2533650"/>
          </a:xfrm>
          <a:prstGeom prst="rect">
            <a:avLst/>
          </a:prstGeom>
        </p:spPr>
      </p:pic>
      <p:pic>
        <p:nvPicPr>
          <p:cNvPr id="4" name="Imagem 3" descr="images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488" y="2214554"/>
            <a:ext cx="3857652" cy="2567092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785786" y="500042"/>
            <a:ext cx="70009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1. </a:t>
            </a:r>
            <a:r>
              <a:rPr lang="pt-PT" sz="4000" dirty="0" smtClean="0"/>
              <a:t>Informações </a:t>
            </a:r>
            <a:r>
              <a:rPr lang="pt-PT" sz="4000" dirty="0"/>
              <a:t>sobre os autores</a:t>
            </a:r>
          </a:p>
        </p:txBody>
      </p:sp>
      <p:cxnSp>
        <p:nvCxnSpPr>
          <p:cNvPr id="7" name="Conexão recta 6"/>
          <p:cNvCxnSpPr/>
          <p:nvPr/>
        </p:nvCxnSpPr>
        <p:spPr>
          <a:xfrm>
            <a:off x="785786" y="1142984"/>
            <a:ext cx="685804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714348" y="571480"/>
            <a:ext cx="65008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2. </a:t>
            </a:r>
            <a:r>
              <a:rPr lang="pt-PT" sz="4000" dirty="0" smtClean="0"/>
              <a:t>Escolha educativa</a:t>
            </a:r>
            <a:endParaRPr lang="pt-PT" sz="4000" dirty="0"/>
          </a:p>
        </p:txBody>
      </p:sp>
      <p:pic>
        <p:nvPicPr>
          <p:cNvPr id="3" name="Imagem 2" descr="images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857496"/>
            <a:ext cx="2446992" cy="1785950"/>
          </a:xfrm>
          <a:prstGeom prst="rect">
            <a:avLst/>
          </a:prstGeom>
        </p:spPr>
      </p:pic>
      <p:pic>
        <p:nvPicPr>
          <p:cNvPr id="4" name="Imagem 3" descr="transferir (5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488" y="2857496"/>
            <a:ext cx="2928958" cy="1785950"/>
          </a:xfrm>
          <a:prstGeom prst="rect">
            <a:avLst/>
          </a:prstGeom>
        </p:spPr>
      </p:pic>
      <p:pic>
        <p:nvPicPr>
          <p:cNvPr id="5" name="Imagem 4" descr="images (3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7852" y="2928934"/>
            <a:ext cx="3286148" cy="1643074"/>
          </a:xfrm>
          <a:prstGeom prst="rect">
            <a:avLst/>
          </a:prstGeom>
        </p:spPr>
      </p:pic>
      <p:cxnSp>
        <p:nvCxnSpPr>
          <p:cNvPr id="7" name="Conexão recta 6"/>
          <p:cNvCxnSpPr/>
          <p:nvPr/>
        </p:nvCxnSpPr>
        <p:spPr>
          <a:xfrm>
            <a:off x="642910" y="1214422"/>
            <a:ext cx="450059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1802" y="2786058"/>
            <a:ext cx="3143272" cy="1857388"/>
          </a:xfrm>
          <a:prstGeom prst="rect">
            <a:avLst/>
          </a:prstGeom>
          <a:ln>
            <a:noFill/>
          </a:ln>
          <a:effectLst/>
        </p:spPr>
      </p:pic>
      <p:sp>
        <p:nvSpPr>
          <p:cNvPr id="3" name="CaixaDeTexto 2"/>
          <p:cNvSpPr txBox="1"/>
          <p:nvPr/>
        </p:nvSpPr>
        <p:spPr>
          <a:xfrm>
            <a:off x="428596" y="428604"/>
            <a:ext cx="47863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3. </a:t>
            </a:r>
            <a:r>
              <a:rPr lang="pt-PT" sz="4000" dirty="0" smtClean="0"/>
              <a:t>Crise na educação</a:t>
            </a:r>
            <a:endParaRPr lang="pt-PT" sz="4000" dirty="0"/>
          </a:p>
        </p:txBody>
      </p:sp>
      <p:cxnSp>
        <p:nvCxnSpPr>
          <p:cNvPr id="5" name="Conexão recta 4"/>
          <p:cNvCxnSpPr/>
          <p:nvPr/>
        </p:nvCxnSpPr>
        <p:spPr>
          <a:xfrm>
            <a:off x="428596" y="1071546"/>
            <a:ext cx="450059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 descr="images (4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786058"/>
            <a:ext cx="2695575" cy="1838326"/>
          </a:xfrm>
          <a:prstGeom prst="rect">
            <a:avLst/>
          </a:prstGeom>
        </p:spPr>
      </p:pic>
      <p:pic>
        <p:nvPicPr>
          <p:cNvPr id="12" name="Imagem 11" descr="images (6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12" y="2786058"/>
            <a:ext cx="2676525" cy="184785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85720" y="428604"/>
            <a:ext cx="585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3" name="Imagem 2" descr="transferir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571744"/>
            <a:ext cx="3143272" cy="1838327"/>
          </a:xfrm>
          <a:prstGeom prst="rect">
            <a:avLst/>
          </a:prstGeom>
        </p:spPr>
      </p:pic>
      <p:pic>
        <p:nvPicPr>
          <p:cNvPr id="4" name="Imagem 3" descr="images (8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992" y="2357430"/>
            <a:ext cx="2786075" cy="2428892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357158" y="500042"/>
            <a:ext cx="42148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4. </a:t>
            </a:r>
            <a:r>
              <a:rPr lang="pt-PT" sz="4000" dirty="0" smtClean="0"/>
              <a:t>Dinheiro público</a:t>
            </a:r>
            <a:endParaRPr lang="pt-PT" sz="4000" dirty="0"/>
          </a:p>
        </p:txBody>
      </p:sp>
      <p:sp>
        <p:nvSpPr>
          <p:cNvPr id="4098" name="AutoShape 2" descr="Resultado de imagem para dinheiro public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7" name="Imagem 6" descr="transferir (9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636" y="2571744"/>
            <a:ext cx="2857520" cy="1857388"/>
          </a:xfrm>
          <a:prstGeom prst="rect">
            <a:avLst/>
          </a:prstGeom>
        </p:spPr>
      </p:pic>
      <p:cxnSp>
        <p:nvCxnSpPr>
          <p:cNvPr id="9" name="Conexão recta 8"/>
          <p:cNvCxnSpPr/>
          <p:nvPr/>
        </p:nvCxnSpPr>
        <p:spPr>
          <a:xfrm>
            <a:off x="357158" y="1071546"/>
            <a:ext cx="41434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85720" y="357166"/>
            <a:ext cx="72152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5. </a:t>
            </a:r>
            <a:r>
              <a:rPr lang="pt-PT" sz="4000" dirty="0" smtClean="0"/>
              <a:t>Alternativas </a:t>
            </a:r>
            <a:r>
              <a:rPr lang="pt-PT" sz="4000" dirty="0"/>
              <a:t>à escola tradicional</a:t>
            </a:r>
          </a:p>
        </p:txBody>
      </p:sp>
      <p:pic>
        <p:nvPicPr>
          <p:cNvPr id="3" name="Imagem 2" descr="transferir (10).jpg"/>
          <p:cNvPicPr>
            <a:picLocks noChangeAspect="1"/>
          </p:cNvPicPr>
          <p:nvPr/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1428728" y="2214554"/>
            <a:ext cx="5824243" cy="285752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cxnSp>
        <p:nvCxnSpPr>
          <p:cNvPr id="5" name="Conexão recta 4"/>
          <p:cNvCxnSpPr/>
          <p:nvPr/>
        </p:nvCxnSpPr>
        <p:spPr>
          <a:xfrm>
            <a:off x="357158" y="1000108"/>
            <a:ext cx="72152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ransferir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2000240"/>
            <a:ext cx="6153678" cy="3000396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3" name="CaixaDeTexto 2"/>
          <p:cNvSpPr txBox="1"/>
          <p:nvPr/>
        </p:nvSpPr>
        <p:spPr>
          <a:xfrm>
            <a:off x="500034" y="285728"/>
            <a:ext cx="7572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6. </a:t>
            </a:r>
            <a:r>
              <a:rPr lang="pt-PT" sz="4000" dirty="0" smtClean="0"/>
              <a:t>Equidade</a:t>
            </a:r>
            <a:endParaRPr lang="pt-PT" sz="4000" dirty="0"/>
          </a:p>
        </p:txBody>
      </p:sp>
      <p:cxnSp>
        <p:nvCxnSpPr>
          <p:cNvPr id="5" name="Conexão recta 4"/>
          <p:cNvCxnSpPr/>
          <p:nvPr/>
        </p:nvCxnSpPr>
        <p:spPr>
          <a:xfrm>
            <a:off x="428596" y="928670"/>
            <a:ext cx="278608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103</Words>
  <Application>Microsoft Office PowerPoint</Application>
  <PresentationFormat>Apresentação no Ecrã (4:3)</PresentationFormat>
  <Paragraphs>27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8</vt:i4>
      </vt:variant>
    </vt:vector>
  </HeadingPairs>
  <TitlesOfParts>
    <vt:vector size="9" baseType="lpstr">
      <vt:lpstr>Tema do Office</vt:lpstr>
      <vt:lpstr>Diapositivo 1</vt:lpstr>
      <vt:lpstr>Índice</vt:lpstr>
      <vt:lpstr>Diapositivo 3</vt:lpstr>
      <vt:lpstr>Diapositivo 4</vt:lpstr>
      <vt:lpstr>Diapositivo 5</vt:lpstr>
      <vt:lpstr>Diapositivo 6</vt:lpstr>
      <vt:lpstr>Diapositivo 7</vt:lpstr>
      <vt:lpstr>Diapositivo 8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Andreia Campos</dc:creator>
  <cp:lastModifiedBy>Andreia Campos</cp:lastModifiedBy>
  <cp:revision>22</cp:revision>
  <dcterms:created xsi:type="dcterms:W3CDTF">2017-06-01T21:28:04Z</dcterms:created>
  <dcterms:modified xsi:type="dcterms:W3CDTF">2017-06-02T01:03:13Z</dcterms:modified>
</cp:coreProperties>
</file>